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jpe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-32798" y="2366026"/>
            <a:ext cx="12224798" cy="1125578"/>
          </a:xfrm>
        </p:spPr>
        <p:txBody>
          <a:bodyPr anchor="b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CH" sz="3200" b="0" kern="1200" smtClean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20362"/>
            <a:ext cx="9144000" cy="118412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Paper ID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49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3650122" y="384935"/>
            <a:ext cx="48917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International Conference on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32798" y="1161917"/>
            <a:ext cx="122247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Innovative Methods and Practical Applications</a:t>
            </a:r>
            <a:r>
              <a:rPr lang="en-US" sz="32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</a:p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Cognizant Transportation Systems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615" y="-85203"/>
            <a:ext cx="2375761" cy="10416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" t="17521" r="2682" b="4502"/>
          <a:stretch/>
        </p:blipFill>
        <p:spPr>
          <a:xfrm>
            <a:off x="5969639" y="4852166"/>
            <a:ext cx="1162458" cy="2670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97" y="63201"/>
            <a:ext cx="2932712" cy="8845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0710" y1="38333" x2="40710" y2="38333"/>
                        <a14:foregroundMark x1="60125" y1="36333" x2="60125" y2="36333"/>
                        <a14:foregroundMark x1="48225" y1="58667" x2="48225" y2="58667"/>
                        <a14:foregroundMark x1="9186" y1="74167" x2="9186" y2="74167"/>
                        <a14:foregroundMark x1="32777" y1="76000" x2="32777" y2="76000"/>
                        <a14:foregroundMark x1="48643" y1="75000" x2="48643" y2="75000"/>
                        <a14:foregroundMark x1="68476" y1="77500" x2="68476" y2="77500"/>
                        <a14:foregroundMark x1="58038" y1="74167" x2="58038" y2="74167"/>
                        <a14:foregroundMark x1="74530" y1="72833" x2="74530" y2="72833"/>
                        <a14:foregroundMark x1="88309" y1="74833" x2="88309" y2="74833"/>
                        <a14:foregroundMark x1="5010" y1="80167" x2="5010" y2="80167"/>
                        <a14:foregroundMark x1="23382" y1="95333" x2="23382" y2="95333"/>
                        <a14:foregroundMark x1="30689" y1="94167" x2="30689" y2="94167"/>
                        <a14:foregroundMark x1="38205" y1="91500" x2="38205" y2="91500"/>
                        <a14:foregroundMark x1="44676" y1="90833" x2="44676" y2="90833"/>
                        <a14:foregroundMark x1="62839" y1="93500" x2="62839" y2="93500"/>
                        <a14:foregroundMark x1="79541" y1="91000" x2="79541" y2="91000"/>
                        <a14:foregroundMark x1="25275" y1="75980" x2="25275" y2="759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250" y="5127180"/>
            <a:ext cx="907627" cy="10157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766" y="5175598"/>
            <a:ext cx="2215587" cy="9320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629274" y="5410886"/>
            <a:ext cx="1592939" cy="4691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3672" y1="61328" x2="51563" y2="12109"/>
                        <a14:foregroundMark x1="52344" y1="12891" x2="71875" y2="54688"/>
                        <a14:foregroundMark x1="76563" y1="62891" x2="25000" y2="67188"/>
                        <a14:foregroundMark x1="29297" y1="64844" x2="47266" y2="36719"/>
                        <a14:foregroundMark x1="69141" y1="64063" x2="45703" y2="32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498" y="81273"/>
            <a:ext cx="1012422" cy="10124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880" y="6298593"/>
            <a:ext cx="1693977" cy="390528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8616874" y="6298012"/>
            <a:ext cx="1365925" cy="363724"/>
            <a:chOff x="8308303" y="6148300"/>
            <a:chExt cx="2259329" cy="691198"/>
          </a:xfrm>
        </p:grpSpPr>
        <p:sp>
          <p:nvSpPr>
            <p:cNvPr id="19" name="Rectangle 18"/>
            <p:cNvSpPr/>
            <p:nvPr userDrawn="1"/>
          </p:nvSpPr>
          <p:spPr>
            <a:xfrm>
              <a:off x="8308303" y="6148300"/>
              <a:ext cx="2259329" cy="69119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9587" y="6234236"/>
              <a:ext cx="2154429" cy="572475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68" b="32827"/>
          <a:stretch/>
        </p:blipFill>
        <p:spPr>
          <a:xfrm>
            <a:off x="3177889" y="6260684"/>
            <a:ext cx="1346046" cy="43618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879" y="4796831"/>
            <a:ext cx="2365438" cy="168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719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1D04-4D7C-434C-BD57-4236EBE06DD2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ABDA-1946-4813-A48B-8FDB0C803DA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23686" cy="6242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2" y="6099810"/>
            <a:ext cx="2197887" cy="66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95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1D04-4D7C-434C-BD57-4236EBE06DD2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ABDA-1946-4813-A48B-8FDB0C803DA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23686" cy="6242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2" y="6099810"/>
            <a:ext cx="2197887" cy="66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377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1D04-4D7C-434C-BD57-4236EBE06DD2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ABDA-1946-4813-A48B-8FDB0C803DA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23686" cy="6242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2" y="6099810"/>
            <a:ext cx="2197887" cy="66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957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1D04-4D7C-434C-BD57-4236EBE06DD2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ABDA-1946-4813-A48B-8FDB0C803DA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23686" cy="6242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59" y="6207442"/>
            <a:ext cx="2197887" cy="66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612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1D04-4D7C-434C-BD57-4236EBE06DD2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ABDA-1946-4813-A48B-8FDB0C803DA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23686" cy="6242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2" y="6099810"/>
            <a:ext cx="2197887" cy="66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79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1D04-4D7C-434C-BD57-4236EBE06DD2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ABDA-1946-4813-A48B-8FDB0C803DA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23686" cy="6242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2" y="6099810"/>
            <a:ext cx="2197887" cy="66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439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1D04-4D7C-434C-BD57-4236EBE06DD2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ABDA-1946-4813-A48B-8FDB0C803DA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23686" cy="6242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2" y="6108775"/>
            <a:ext cx="2197887" cy="66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469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1D04-4D7C-434C-BD57-4236EBE06DD2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ABDA-1946-4813-A48B-8FDB0C803DAA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23686" cy="6242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2" y="6099810"/>
            <a:ext cx="2197887" cy="66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603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1D04-4D7C-434C-BD57-4236EBE06DD2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ABDA-1946-4813-A48B-8FDB0C803DA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23686" cy="6242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2" y="6099810"/>
            <a:ext cx="2197887" cy="66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576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1D04-4D7C-434C-BD57-4236EBE06DD2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ABDA-1946-4813-A48B-8FDB0C803DAA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23686" cy="6242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2" y="6099810"/>
            <a:ext cx="2197887" cy="66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472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1D04-4D7C-434C-BD57-4236EBE06DD2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ABDA-1946-4813-A48B-8FDB0C803DA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23686" cy="6242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2" y="6099810"/>
            <a:ext cx="2197887" cy="66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025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10000"/>
          </a:blip>
          <a:srcRect/>
          <a:stretch>
            <a:fillRect l="-40000" t="-20000" r="-6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94"/>
          <a:stretch/>
        </p:blipFill>
        <p:spPr>
          <a:xfrm>
            <a:off x="-2" y="4691926"/>
            <a:ext cx="12192000" cy="216607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199" y="402726"/>
            <a:ext cx="105155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48798" y="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01D04-4D7C-434C-BD57-4236EBE06DD2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8884" y="6431280"/>
            <a:ext cx="589345" cy="3835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fld id="{B9AEABDA-1946-4813-A48B-8FDB0C803D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428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9224" y="2366026"/>
            <a:ext cx="11009376" cy="112557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8280" y="3620362"/>
            <a:ext cx="9144000" cy="118412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71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4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Arial Rounded MT Bold</vt:lpstr>
      <vt:lpstr>Calibri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Tinu Krishna S</dc:creator>
  <cp:lastModifiedBy>Tinu Krishna S</cp:lastModifiedBy>
  <cp:revision>15</cp:revision>
  <dcterms:created xsi:type="dcterms:W3CDTF">2023-03-14T14:42:04Z</dcterms:created>
  <dcterms:modified xsi:type="dcterms:W3CDTF">2023-03-15T04:56:14Z</dcterms:modified>
</cp:coreProperties>
</file>